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diagrams/_rels/data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Assess learning content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Assess learning content</a:t>
          </a:r>
          <a:endParaRPr lang="en-GB" sz="64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oerafrica.org/sites/default/files/course_design/8.%20Reviewing%20course%20materials%20tool%20.doc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7108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LICENSE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Feedback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415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Quicksand SemiBold</vt:lpstr>
      <vt:lpstr>Quicksand</vt:lpstr>
      <vt:lpstr>Calibri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2023-10-19T07:03:14Z</dcterms:modified>
  <cp:category/>
  <dc:identifier/>
  <cp:contentStatus/>
  <dc:language/>
  <cp:version/>
</cp:coreProperties>
</file>